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0"/>
  </p:notesMasterIdLst>
  <p:sldIdLst>
    <p:sldId id="258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289" r:id="rId33"/>
    <p:sldId id="290" r:id="rId34"/>
    <p:sldId id="291" r:id="rId35"/>
    <p:sldId id="292" r:id="rId36"/>
    <p:sldId id="293" r:id="rId37"/>
    <p:sldId id="294" r:id="rId38"/>
    <p:sldId id="295" r:id="rId39"/>
    <p:sldId id="296" r:id="rId40"/>
    <p:sldId id="297" r:id="rId41"/>
    <p:sldId id="298" r:id="rId42"/>
    <p:sldId id="299" r:id="rId43"/>
    <p:sldId id="300" r:id="rId44"/>
    <p:sldId id="301" r:id="rId45"/>
    <p:sldId id="302" r:id="rId46"/>
    <p:sldId id="303" r:id="rId47"/>
    <p:sldId id="304" r:id="rId48"/>
    <p:sldId id="305" r:id="rId49"/>
    <p:sldId id="306" r:id="rId50"/>
    <p:sldId id="307" r:id="rId51"/>
    <p:sldId id="308" r:id="rId52"/>
    <p:sldId id="309" r:id="rId53"/>
    <p:sldId id="310" r:id="rId54"/>
    <p:sldId id="311" r:id="rId55"/>
    <p:sldId id="312" r:id="rId56"/>
    <p:sldId id="313" r:id="rId57"/>
    <p:sldId id="314" r:id="rId58"/>
    <p:sldId id="315" r:id="rId59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580" autoAdjust="0"/>
  </p:normalViewPr>
  <p:slideViewPr>
    <p:cSldViewPr>
      <p:cViewPr varScale="1">
        <p:scale>
          <a:sx n="71" d="100"/>
          <a:sy n="71" d="100"/>
        </p:scale>
        <p:origin x="-1356" y="-13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50A043-3F03-4F12-918D-D3C9C3688872}" type="datetimeFigureOut">
              <a:rPr lang="fr-FR" smtClean="0"/>
              <a:t>25/09/2024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DBA390-C596-4277-9503-6603329F4E7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812670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DBA390-C596-4277-9503-6603329F4E7F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504290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Viaduc</a:t>
            </a:r>
            <a:r>
              <a:rPr lang="fr-FR" baseline="0" dirty="0" smtClean="0"/>
              <a:t> mai 1948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DBA390-C596-4277-9503-6603329F4E7F}" type="slidenum">
              <a:rPr lang="fr-FR" smtClean="0"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243160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93776-24A9-4569-ABDC-FFA79048B5FB}" type="datetimeFigureOut">
              <a:rPr lang="fr-FR" smtClean="0"/>
              <a:t>25/09/2024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7574D-E6B0-4213-8125-B89958A5A18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517919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93776-24A9-4569-ABDC-FFA79048B5FB}" type="datetimeFigureOut">
              <a:rPr lang="fr-FR" smtClean="0"/>
              <a:t>25/09/2024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7574D-E6B0-4213-8125-B89958A5A18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568388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93776-24A9-4569-ABDC-FFA79048B5FB}" type="datetimeFigureOut">
              <a:rPr lang="fr-FR" smtClean="0"/>
              <a:t>25/09/2024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7574D-E6B0-4213-8125-B89958A5A18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426953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93776-24A9-4569-ABDC-FFA79048B5FB}" type="datetimeFigureOut">
              <a:rPr lang="fr-FR" smtClean="0"/>
              <a:t>25/09/2024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7574D-E6B0-4213-8125-B89958A5A18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301678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93776-24A9-4569-ABDC-FFA79048B5FB}" type="datetimeFigureOut">
              <a:rPr lang="fr-FR" smtClean="0"/>
              <a:t>25/09/2024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7574D-E6B0-4213-8125-B89958A5A18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773152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93776-24A9-4569-ABDC-FFA79048B5FB}" type="datetimeFigureOut">
              <a:rPr lang="fr-FR" smtClean="0"/>
              <a:t>25/09/2024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7574D-E6B0-4213-8125-B89958A5A18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476508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93776-24A9-4569-ABDC-FFA79048B5FB}" type="datetimeFigureOut">
              <a:rPr lang="fr-FR" smtClean="0"/>
              <a:t>25/09/2024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7574D-E6B0-4213-8125-B89958A5A18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488230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93776-24A9-4569-ABDC-FFA79048B5FB}" type="datetimeFigureOut">
              <a:rPr lang="fr-FR" smtClean="0"/>
              <a:t>25/09/2024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7574D-E6B0-4213-8125-B89958A5A18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210682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93776-24A9-4569-ABDC-FFA79048B5FB}" type="datetimeFigureOut">
              <a:rPr lang="fr-FR" smtClean="0"/>
              <a:t>25/09/2024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7574D-E6B0-4213-8125-B89958A5A18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095491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93776-24A9-4569-ABDC-FFA79048B5FB}" type="datetimeFigureOut">
              <a:rPr lang="fr-FR" smtClean="0"/>
              <a:t>25/09/2024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7574D-E6B0-4213-8125-B89958A5A18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360429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93776-24A9-4569-ABDC-FFA79048B5FB}" type="datetimeFigureOut">
              <a:rPr lang="fr-FR" smtClean="0"/>
              <a:t>25/09/2024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7574D-E6B0-4213-8125-B89958A5A18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922284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93776-24A9-4569-ABDC-FFA79048B5FB}" type="datetimeFigureOut">
              <a:rPr lang="fr-FR" smtClean="0"/>
              <a:t>25/09/2024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7574D-E6B0-4213-8125-B89958A5A18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128060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.emf"/><Relationship Id="rId4" Type="http://schemas.openxmlformats.org/officeDocument/2006/relationships/package" Target="../embeddings/Microsoft_Word_Document1.docx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26.emf"/><Relationship Id="rId4" Type="http://schemas.openxmlformats.org/officeDocument/2006/relationships/package" Target="../embeddings/Microsoft_Word_Document7.docx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3.emf"/><Relationship Id="rId4" Type="http://schemas.openxmlformats.org/officeDocument/2006/relationships/package" Target="../embeddings/Microsoft_Word_Document2.docx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4.emf"/><Relationship Id="rId4" Type="http://schemas.openxmlformats.org/officeDocument/2006/relationships/package" Target="../embeddings/Microsoft_Word_Document3.docx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5.emf"/><Relationship Id="rId4" Type="http://schemas.openxmlformats.org/officeDocument/2006/relationships/package" Target="../embeddings/Microsoft_Word_Document4.docx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6.emf"/><Relationship Id="rId4" Type="http://schemas.openxmlformats.org/officeDocument/2006/relationships/package" Target="../embeddings/Microsoft_Word_Document5.docx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7.emf"/><Relationship Id="rId4" Type="http://schemas.openxmlformats.org/officeDocument/2006/relationships/package" Target="../embeddings/Microsoft_Word_Document6.docx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60428"/>
            <a:ext cx="9144000" cy="35496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05527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120" y="1856232"/>
            <a:ext cx="4937760" cy="3145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8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8256" y="1807464"/>
            <a:ext cx="5047488" cy="3243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874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1876" y="0"/>
            <a:ext cx="4544458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50976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 descr="E:\Desktop\Nouveau dossier\2 - 1  VIADUC 24 JUILLET 194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-21674"/>
            <a:ext cx="4896544" cy="6901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9527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E:\Desktop\Nouveau dossier\2 - 2  VIADUC 24 AOUT 194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9466" y="1"/>
            <a:ext cx="496506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4408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E:\Desktop\Nouveau dossier\2 - 3  VIADUC 24 JUILLET 194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0"/>
            <a:ext cx="4917732" cy="6826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5354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E:\Desktop\Nouveau dossier\2 - 4  VIADUC 3 SEPTEMBRE 194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4164" y="31047"/>
            <a:ext cx="4920546" cy="6826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0288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E:\Desktop\Nouveau dossier\2 - 5  VIADUC 21 DECEMBRE 194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9790" y="0"/>
            <a:ext cx="4928049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162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E:\Desktop\Nouveau dossier\2 - 6  VIADUC 12 JANVIER 194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1337" y="1"/>
            <a:ext cx="94916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1010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E:\Desktop\Nouveau dossier\2 - 7  VIADUC 12 JANVIER 194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8001" y="1"/>
            <a:ext cx="95177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626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27477911"/>
              </p:ext>
            </p:extLst>
          </p:nvPr>
        </p:nvGraphicFramePr>
        <p:xfrm>
          <a:off x="2389188" y="58738"/>
          <a:ext cx="4881562" cy="6710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7" name="Document" r:id="rId4" imgW="6054797" imgH="8766528" progId="Word.Document.12">
                  <p:embed/>
                </p:oleObj>
              </mc:Choice>
              <mc:Fallback>
                <p:oleObj name="Document" r:id="rId4" imgW="6054797" imgH="8766528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389188" y="58738"/>
                        <a:ext cx="4881562" cy="67103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52134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E:\Desktop\Nouveau dossier\2 - 8  VIADUC 18 AVRIL 194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7567" y="0"/>
            <a:ext cx="4970015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2767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E:\Desktop\Nouveau dossier\2 - 9  VIADUC 18 AVRIL 194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539" y="0"/>
            <a:ext cx="495899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1805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E:\Desktop\Nouveau dossier\2 - 10  VIADUC 31 MAI 194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0210" y="21032"/>
            <a:ext cx="4938186" cy="6836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2362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6572"/>
            <a:ext cx="8661943" cy="6841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3349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179" y="0"/>
            <a:ext cx="886364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25301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3050" y="-1"/>
            <a:ext cx="5846767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96925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90692831"/>
              </p:ext>
            </p:extLst>
          </p:nvPr>
        </p:nvGraphicFramePr>
        <p:xfrm>
          <a:off x="29017" y="1844824"/>
          <a:ext cx="9114983" cy="31298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31" name="Document" r:id="rId4" imgW="6116320" imgH="2100056" progId="Word.Document.12">
                  <p:embed/>
                </p:oleObj>
              </mc:Choice>
              <mc:Fallback>
                <p:oleObj name="Document" r:id="rId4" imgW="6116320" imgH="2100056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9017" y="1844824"/>
                        <a:ext cx="9114983" cy="312980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17872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083" y="0"/>
            <a:ext cx="847783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37073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9147"/>
            <a:ext cx="9144000" cy="6533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85688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9926"/>
            <a:ext cx="5184577" cy="6857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62672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72792120"/>
              </p:ext>
            </p:extLst>
          </p:nvPr>
        </p:nvGraphicFramePr>
        <p:xfrm>
          <a:off x="2257425" y="0"/>
          <a:ext cx="462915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1" name="Document" r:id="rId4" imgW="6116320" imgH="9060579" progId="Word.Document.12">
                  <p:embed/>
                </p:oleObj>
              </mc:Choice>
              <mc:Fallback>
                <p:oleObj name="Document" r:id="rId4" imgW="6116320" imgH="9060579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257425" y="0"/>
                        <a:ext cx="4629150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97184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7" y="0"/>
            <a:ext cx="5400600" cy="68647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50616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68760"/>
            <a:ext cx="9148464" cy="4174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85268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3124"/>
            <a:ext cx="9144000" cy="6908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04534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755"/>
            <a:ext cx="9144000" cy="68975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48594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76" y="0"/>
            <a:ext cx="9125723" cy="7131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84825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2610"/>
            <a:ext cx="9144000" cy="7083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65969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6980"/>
            <a:ext cx="9144000" cy="7071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79189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-43215"/>
            <a:ext cx="4968552" cy="6901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01672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78991"/>
            <a:ext cx="9144000" cy="7215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33059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3320"/>
            <a:ext cx="9144000" cy="70846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12249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50009427"/>
              </p:ext>
            </p:extLst>
          </p:nvPr>
        </p:nvGraphicFramePr>
        <p:xfrm>
          <a:off x="2225824" y="0"/>
          <a:ext cx="4690765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24" name="Document" r:id="rId4" imgW="6116320" imgH="8941593" progId="Word.Document.12">
                  <p:embed/>
                </p:oleObj>
              </mc:Choice>
              <mc:Fallback>
                <p:oleObj name="Document" r:id="rId4" imgW="6116320" imgH="8941593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225824" y="0"/>
                        <a:ext cx="4690765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64869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81362"/>
            <a:ext cx="9144000" cy="72207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84074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896" y="0"/>
            <a:ext cx="921579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66493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808"/>
            <a:ext cx="9144000" cy="68636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24617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1354"/>
            <a:ext cx="9143999" cy="71007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2670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602"/>
            <a:ext cx="9144000" cy="6869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46015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6623"/>
            <a:ext cx="9144000" cy="6951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45556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17" y="18316"/>
            <a:ext cx="9132599" cy="71940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37199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6508"/>
            <a:ext cx="9144000" cy="69310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6420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3052"/>
            <a:ext cx="9143999" cy="6944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71273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0"/>
            <a:ext cx="505797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02797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88657088"/>
              </p:ext>
            </p:extLst>
          </p:nvPr>
        </p:nvGraphicFramePr>
        <p:xfrm>
          <a:off x="2289571" y="0"/>
          <a:ext cx="4487223" cy="67413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48" name="Document" r:id="rId4" imgW="6116320" imgH="9191788" progId="Word.Document.12">
                  <p:embed/>
                </p:oleObj>
              </mc:Choice>
              <mc:Fallback>
                <p:oleObj name="Document" r:id="rId4" imgW="6116320" imgH="9191788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289571" y="0"/>
                        <a:ext cx="4487223" cy="674136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68183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0"/>
            <a:ext cx="500625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13220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6856"/>
            <a:ext cx="5122572" cy="6851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13859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21" y="-21287"/>
            <a:ext cx="9144000" cy="7194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94291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803"/>
            <a:ext cx="9144000" cy="69705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16976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4802" y="0"/>
            <a:ext cx="488239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98512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0"/>
            <a:ext cx="4648201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4429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6337"/>
            <a:ext cx="9143999" cy="6085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92847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7" name="Picture 3" descr="E:\Pictures\4 - 3 PASSAGE D'UN TRAIN DE MARCHANDIS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" y="92897"/>
            <a:ext cx="9143056" cy="6451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0051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59263"/>
            <a:ext cx="5472608" cy="67626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06815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69462762"/>
              </p:ext>
            </p:extLst>
          </p:nvPr>
        </p:nvGraphicFramePr>
        <p:xfrm>
          <a:off x="2254747" y="0"/>
          <a:ext cx="4555689" cy="67413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72" name="Document" r:id="rId4" imgW="6116320" imgH="9050154" progId="Word.Document.12">
                  <p:embed/>
                </p:oleObj>
              </mc:Choice>
              <mc:Fallback>
                <p:oleObj name="Document" r:id="rId4" imgW="6116320" imgH="9050154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254747" y="0"/>
                        <a:ext cx="4555689" cy="674136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14204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1668228"/>
              </p:ext>
            </p:extLst>
          </p:nvPr>
        </p:nvGraphicFramePr>
        <p:xfrm>
          <a:off x="2267744" y="116632"/>
          <a:ext cx="4412177" cy="66247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96" name="Document" r:id="rId4" imgW="6116320" imgH="9181722" progId="Word.Document.12">
                  <p:embed/>
                </p:oleObj>
              </mc:Choice>
              <mc:Fallback>
                <p:oleObj name="Document" r:id="rId4" imgW="6116320" imgH="9181722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267744" y="116632"/>
                        <a:ext cx="4412177" cy="662473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39774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4352" y="1825752"/>
            <a:ext cx="5035296" cy="3206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023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544" y="1837944"/>
            <a:ext cx="5010912" cy="3182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753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181</TotalTime>
  <Words>5</Words>
  <Application>Microsoft Office PowerPoint</Application>
  <PresentationFormat>Affichage à l'écran (4:3)</PresentationFormat>
  <Paragraphs>3</Paragraphs>
  <Slides>58</Slides>
  <Notes>2</Notes>
  <HiddenSlides>0</HiddenSlides>
  <MMClips>0</MMClips>
  <ScaleCrop>false</ScaleCrop>
  <HeadingPairs>
    <vt:vector size="6" baseType="variant"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58</vt:i4>
      </vt:variant>
    </vt:vector>
  </HeadingPairs>
  <TitlesOfParts>
    <vt:vector size="60" baseType="lpstr">
      <vt:lpstr>Thème Office</vt:lpstr>
      <vt:lpstr>Document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Association Histhoiria</dc:creator>
  <cp:lastModifiedBy>Association Histhoiria</cp:lastModifiedBy>
  <cp:revision>48</cp:revision>
  <dcterms:created xsi:type="dcterms:W3CDTF">2024-09-09T07:18:01Z</dcterms:created>
  <dcterms:modified xsi:type="dcterms:W3CDTF">2024-09-25T09:28:25Z</dcterms:modified>
</cp:coreProperties>
</file>